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803400" cy="1320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647700" y="6477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1240434" y="6477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5" name=""/>
          <p:cNvSpPr/>
          <p:nvPr/>
        </p:nvSpPr>
        <p:spPr>
          <a:xfrm>
            <a:off x="1234846" y="13081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6" name=""/>
          <p:cNvSpPr/>
          <p:nvPr/>
        </p:nvSpPr>
        <p:spPr>
          <a:xfrm>
            <a:off x="1838756" y="13081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cxnSp>
        <p:nvCxnSpPr>
          <p:cNvPr id="7" name=""/>
          <p:cNvCxnSpPr/>
          <p:nvPr/>
        </p:nvCxnSpPr>
        <p:spPr>
          <a:xfrm>
            <a:off x="859434" y="787400"/>
            <a:ext cx="381000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859434" y="905352"/>
            <a:ext cx="375412" cy="418268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1452168" y="903169"/>
            <a:ext cx="386587" cy="422749"/>
          </a:xfrm>
          <a:prstGeom prst="line"/>
          <a:ln w="38100" cmpd="dbl">
            <a:prstDash val="solid"/>
            <a:tailEnd type="triangle" w="sm" len="sm"/>
          </a:ln>
        </p:spPr>
        <p:style>
          <a:lnRef idx="1">
            <a:srgbClr val="0000FF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>
            <a:off x="1457756" y="1447800"/>
            <a:ext cx="381000" cy="0"/>
          </a:xfrm>
          <a:prstGeom prst="line"/>
          <a:ln w="38100" cmpd="dbl">
            <a:prstDash val="solid"/>
            <a:tailEnd type="triangle" w="sm" len="sm"/>
          </a:ln>
        </p:spPr>
        <p:style>
          <a:lnRef idx="1">
            <a:srgbClr val="0000FF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