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9304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850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309522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303934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2034844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7" name=""/>
          <p:cNvSpPr/>
          <p:nvPr/>
        </p:nvSpPr>
        <p:spPr>
          <a:xfrm>
            <a:off x="2040432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sp>
        <p:nvSpPr>
          <p:cNvPr id="8" name=""/>
          <p:cNvSpPr/>
          <p:nvPr/>
        </p:nvSpPr>
        <p:spPr>
          <a:xfrm>
            <a:off x="795934" y="723900"/>
            <a:ext cx="513588" cy="228600"/>
          </a:xfrm>
          <a:custGeom>
            <a:pathLst>
              <a:path w="513588" h="228600">
                <a:moveTo>
                  <a:pt x="0" y="228600"/>
                </a:moveTo>
                <a:cubicBezTo>
                  <a:pt x="88900" y="228600"/>
                  <a:pt x="155593" y="203419"/>
                  <a:pt x="222311" y="144666"/>
                </a:cubicBezTo>
                <a:lnTo>
                  <a:pt x="291276" y="83933"/>
                </a:lnTo>
                <a:cubicBezTo>
                  <a:pt x="357994" y="25180"/>
                  <a:pt x="424687" y="0"/>
                  <a:pt x="513588" y="0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795934" y="1028700"/>
            <a:ext cx="508000" cy="228600"/>
          </a:xfrm>
          <a:custGeom>
            <a:pathLst>
              <a:path w="508000" h="228600">
                <a:moveTo>
                  <a:pt x="0" y="0"/>
                </a:moveTo>
                <a:cubicBezTo>
                  <a:pt x="88900" y="0"/>
                  <a:pt x="155319" y="25487"/>
                  <a:pt x="221398" y="84958"/>
                </a:cubicBezTo>
                <a:lnTo>
                  <a:pt x="286601" y="143641"/>
                </a:lnTo>
                <a:cubicBezTo>
                  <a:pt x="352680" y="203112"/>
                  <a:pt x="419100" y="228600"/>
                  <a:pt x="508000" y="228600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0" name=""/>
          <p:cNvCxnSpPr/>
          <p:nvPr/>
        </p:nvCxnSpPr>
        <p:spPr>
          <a:xfrm>
            <a:off x="1521256" y="685800"/>
            <a:ext cx="513588" cy="0"/>
          </a:xfrm>
          <a:prstGeom prst="line"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521256" y="762000"/>
            <a:ext cx="519175" cy="457200"/>
          </a:xfrm>
          <a:custGeom>
            <a:pathLst>
              <a:path w="519175" h="457200">
                <a:moveTo>
                  <a:pt x="0" y="0"/>
                </a:moveTo>
                <a:cubicBezTo>
                  <a:pt x="88900" y="0"/>
                  <a:pt x="146115" y="32957"/>
                  <a:pt x="190718" y="109858"/>
                </a:cubicBezTo>
                <a:lnTo>
                  <a:pt x="328457" y="347341"/>
                </a:lnTo>
                <a:cubicBezTo>
                  <a:pt x="373060" y="424242"/>
                  <a:pt x="430275" y="457200"/>
                  <a:pt x="519175" y="457200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1526844" y="762000"/>
            <a:ext cx="508000" cy="457200"/>
          </a:xfrm>
          <a:custGeom>
            <a:pathLst>
              <a:path w="508000" h="457200">
                <a:moveTo>
                  <a:pt x="0" y="457200"/>
                </a:moveTo>
                <a:cubicBezTo>
                  <a:pt x="88900" y="457200"/>
                  <a:pt x="145502" y="423894"/>
                  <a:pt x="188676" y="346182"/>
                </a:cubicBezTo>
                <a:lnTo>
                  <a:pt x="319323" y="111017"/>
                </a:lnTo>
                <a:cubicBezTo>
                  <a:pt x="362497" y="33305"/>
                  <a:pt x="419100" y="0"/>
                  <a:pt x="508000" y="0"/>
                </a:cubicBezTo>
              </a:path>
            </a:pathLst>
          </a:custGeom>
          <a:noFill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3" name=""/>
          <p:cNvCxnSpPr/>
          <p:nvPr/>
        </p:nvCxnSpPr>
        <p:spPr>
          <a:xfrm>
            <a:off x="1526844" y="1295400"/>
            <a:ext cx="513588" cy="0"/>
          </a:xfrm>
          <a:prstGeom prst="line"/>
          <a:ln w="12700">
            <a:prstDash val="solid"/>
            <a:tailEnd type="triangle" w="med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